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2540-10E0-4FE9-AFAF-F127DC38C625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A497-258D-4278-B553-0A20E8589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98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2540-10E0-4FE9-AFAF-F127DC38C625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A497-258D-4278-B553-0A20E8589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09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2540-10E0-4FE9-AFAF-F127DC38C625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A497-258D-4278-B553-0A20E8589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2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2540-10E0-4FE9-AFAF-F127DC38C625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A497-258D-4278-B553-0A20E8589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58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2540-10E0-4FE9-AFAF-F127DC38C625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A497-258D-4278-B553-0A20E8589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73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2540-10E0-4FE9-AFAF-F127DC38C625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A497-258D-4278-B553-0A20E8589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35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2540-10E0-4FE9-AFAF-F127DC38C625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A497-258D-4278-B553-0A20E8589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16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2540-10E0-4FE9-AFAF-F127DC38C625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A497-258D-4278-B553-0A20E8589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11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2540-10E0-4FE9-AFAF-F127DC38C625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A497-258D-4278-B553-0A20E8589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06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2540-10E0-4FE9-AFAF-F127DC38C625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A497-258D-4278-B553-0A20E8589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94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2540-10E0-4FE9-AFAF-F127DC38C625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A497-258D-4278-B553-0A20E8589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19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E2540-10E0-4FE9-AFAF-F127DC38C625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8A497-258D-4278-B553-0A20E8589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7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8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2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6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3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9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13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Ксю</dc:creator>
  <cp:lastModifiedBy>Ксю</cp:lastModifiedBy>
  <cp:revision>1</cp:revision>
  <dcterms:created xsi:type="dcterms:W3CDTF">2025-09-17T07:51:16Z</dcterms:created>
  <dcterms:modified xsi:type="dcterms:W3CDTF">2025-09-17T08:11:32Z</dcterms:modified>
</cp:coreProperties>
</file>