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615B-F7E4-4BAE-A815-7827B0FA2CB2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C903-69E2-483B-A11D-E8F2F1BE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3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615B-F7E4-4BAE-A815-7827B0FA2CB2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C903-69E2-483B-A11D-E8F2F1BE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9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615B-F7E4-4BAE-A815-7827B0FA2CB2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C903-69E2-483B-A11D-E8F2F1BE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7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615B-F7E4-4BAE-A815-7827B0FA2CB2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C903-69E2-483B-A11D-E8F2F1BE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06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615B-F7E4-4BAE-A815-7827B0FA2CB2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C903-69E2-483B-A11D-E8F2F1BE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6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615B-F7E4-4BAE-A815-7827B0FA2CB2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C903-69E2-483B-A11D-E8F2F1BE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2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615B-F7E4-4BAE-A815-7827B0FA2CB2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C903-69E2-483B-A11D-E8F2F1BE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1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615B-F7E4-4BAE-A815-7827B0FA2CB2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C903-69E2-483B-A11D-E8F2F1BE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03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615B-F7E4-4BAE-A815-7827B0FA2CB2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C903-69E2-483B-A11D-E8F2F1BE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7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615B-F7E4-4BAE-A815-7827B0FA2CB2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C903-69E2-483B-A11D-E8F2F1BE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6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615B-F7E4-4BAE-A815-7827B0FA2CB2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C903-69E2-483B-A11D-E8F2F1BE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8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2615B-F7E4-4BAE-A815-7827B0FA2CB2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C903-69E2-483B-A11D-E8F2F1BE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25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5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0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1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8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36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</dc:creator>
  <cp:lastModifiedBy>Ксю</cp:lastModifiedBy>
  <cp:revision>1</cp:revision>
  <dcterms:created xsi:type="dcterms:W3CDTF">2025-09-17T07:08:53Z</dcterms:created>
  <dcterms:modified xsi:type="dcterms:W3CDTF">2025-09-17T07:09:36Z</dcterms:modified>
</cp:coreProperties>
</file>